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72" r:id="rId2"/>
    <p:sldId id="273" r:id="rId3"/>
    <p:sldId id="274" r:id="rId4"/>
    <p:sldId id="275" r:id="rId5"/>
    <p:sldId id="276" r:id="rId6"/>
    <p:sldId id="287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</p:sldIdLst>
  <p:sldSz cx="10693400" cy="7556500"/>
  <p:notesSz cx="10693400" cy="75565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301" y="-9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7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377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436C9-D496-48A7-BF3F-EB1FE741CFA4}" type="datetimeFigureOut">
              <a:rPr lang="en-IN" smtClean="0"/>
              <a:t>03-02-2026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41688" y="566738"/>
            <a:ext cx="4010025" cy="2833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69975" y="3589338"/>
            <a:ext cx="8553450" cy="3400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177088"/>
            <a:ext cx="4633913" cy="377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057900" y="7177088"/>
            <a:ext cx="4632325" cy="377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5EE37-D792-4B11-B0E7-4CCB9C4FA5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4204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5EE37-D792-4B11-B0E7-4CCB9C4FA575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7529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2515"/>
            <a:ext cx="9089390" cy="1586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1640"/>
            <a:ext cx="748538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350" b="0" i="0">
                <a:solidFill>
                  <a:srgbClr val="3F7CF7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2/3/2026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5350" b="0" i="0">
                <a:solidFill>
                  <a:srgbClr val="3F7CF7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2/3/2026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2/3/2026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2/3/2026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2/3/2026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5959" y="1568568"/>
            <a:ext cx="4177665" cy="10312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82295" y="2389193"/>
            <a:ext cx="9460230" cy="1590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350" b="0" i="0">
                <a:solidFill>
                  <a:srgbClr val="3F7CF7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27545"/>
            <a:ext cx="3421888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2/3/2026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0731"/>
            <a:ext cx="10693400" cy="60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6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0731"/>
            <a:ext cx="10693400" cy="60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9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0731"/>
            <a:ext cx="10693400" cy="60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0731"/>
            <a:ext cx="10693400" cy="60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51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0731"/>
            <a:ext cx="10693400" cy="60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8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6426"/>
            <a:ext cx="10693400" cy="590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2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9717"/>
            <a:ext cx="10693400" cy="593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15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0731"/>
            <a:ext cx="10693400" cy="60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1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p\Pictures\Screenshots\Screenshot (116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0250"/>
            <a:ext cx="10693400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60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0731"/>
            <a:ext cx="10693400" cy="60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7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0731"/>
            <a:ext cx="10693400" cy="60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3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0731"/>
            <a:ext cx="10693400" cy="60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2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2626"/>
            <a:ext cx="10693400" cy="571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1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0250"/>
            <a:ext cx="10693400" cy="60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1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0731"/>
            <a:ext cx="10693400" cy="60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5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0731"/>
            <a:ext cx="10693400" cy="60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6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</TotalTime>
  <Words>1</Words>
  <Application>Microsoft Office PowerPoint</Application>
  <PresentationFormat>Custom</PresentationFormat>
  <Paragraphs>1</Paragraphs>
  <Slides>16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Hp</cp:lastModifiedBy>
  <cp:revision>7</cp:revision>
  <dcterms:created xsi:type="dcterms:W3CDTF">2026-01-27T13:20:40Z</dcterms:created>
  <dcterms:modified xsi:type="dcterms:W3CDTF">2026-02-03T11:28:34Z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2026-01-27T00:00:00Z</vt:filetime>
  </property>
  <property fmtid="{D5CDD505-2E9C-101B-9397-08002B2CF9AE}" pid="3" name="LastSaved">
    <vt:filetime>2026-01-27T00:00:00Z</vt:filetime>
  </property>
  <property fmtid="{D5CDD505-2E9C-101B-9397-08002B2CF9AE}" pid="4" name="Producer">
    <vt:lpwstr>iLovePDF</vt:lpwstr>
  </property>
</Properties>
</file>